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VATROZID I OPASNOSTI NA INTERNETU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</a:t>
            </a:r>
            <a:r>
              <a:rPr lang="hr-HR" dirty="0" err="1" smtClean="0"/>
              <a:t>Vanessa</a:t>
            </a:r>
            <a:r>
              <a:rPr lang="hr-HR" dirty="0" smtClean="0"/>
              <a:t> </a:t>
            </a:r>
            <a:r>
              <a:rPr lang="hr-HR" dirty="0" err="1" smtClean="0"/>
              <a:t>krnjajić</a:t>
            </a:r>
            <a:r>
              <a:rPr lang="hr-HR" dirty="0" smtClean="0"/>
              <a:t> i </a:t>
            </a:r>
            <a:r>
              <a:rPr lang="hr-HR" dirty="0" err="1" smtClean="0"/>
              <a:t>ines</a:t>
            </a:r>
            <a:r>
              <a:rPr lang="hr-HR" dirty="0" smtClean="0"/>
              <a:t> </a:t>
            </a:r>
            <a:r>
              <a:rPr lang="hr-HR" dirty="0" err="1" smtClean="0"/>
              <a:t>strapač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6199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r>
              <a:rPr lang="hr-HR" dirty="0" smtClean="0"/>
              <a:t>ŠTO JE VATROZID?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5101" y="897203"/>
            <a:ext cx="8356599" cy="5668697"/>
          </a:xfrm>
        </p:spPr>
        <p:txBody>
          <a:bodyPr>
            <a:normAutofit/>
          </a:bodyPr>
          <a:lstStyle/>
          <a:p>
            <a:r>
              <a:rPr lang="hr-HR" sz="2000" dirty="0" err="1"/>
              <a:t>Vatrozid</a:t>
            </a:r>
            <a:r>
              <a:rPr lang="hr-HR" sz="2000" dirty="0"/>
              <a:t> je softver ili hardver kojim se provjeravaju podaci pristigli putem interneta ili mreže, a zatim, ovisno o postavkama, odbacuju ili propuštaju do računala.</a:t>
            </a:r>
          </a:p>
          <a:p>
            <a:r>
              <a:rPr lang="hr-HR" sz="2000" dirty="0" err="1"/>
              <a:t>Vatrozid</a:t>
            </a:r>
            <a:r>
              <a:rPr lang="hr-HR" sz="2000" dirty="0"/>
              <a:t> može poboljšati zaštitu računala od hakera ili zlonamjernih programa (kao što su crvi) koji računalu pokušavaju pristupiti putem mreže ili interneta. </a:t>
            </a:r>
            <a:r>
              <a:rPr lang="hr-HR" sz="2000" dirty="0" err="1"/>
              <a:t>Vatrozid</a:t>
            </a:r>
            <a:r>
              <a:rPr lang="hr-HR" sz="2000" dirty="0"/>
              <a:t> također može spriječiti računalo da drugim računalima pošalje zlonamjerne programe</a:t>
            </a:r>
            <a:r>
              <a:rPr lang="hr-HR" sz="2000" dirty="0" smtClean="0"/>
              <a:t>. </a:t>
            </a:r>
            <a:r>
              <a:rPr lang="hr-HR" sz="2000" dirty="0"/>
              <a:t>Kao što zid od opeke stvara fizičku prepreku, </a:t>
            </a:r>
            <a:r>
              <a:rPr lang="hr-HR" sz="2000" dirty="0" err="1"/>
              <a:t>vatrozid</a:t>
            </a:r>
            <a:r>
              <a:rPr lang="hr-HR" sz="2000" dirty="0"/>
              <a:t> stvara prepreku između interneta i vašeg računala</a:t>
            </a:r>
          </a:p>
          <a:p>
            <a:r>
              <a:rPr lang="hr-HR" sz="2000" dirty="0" err="1"/>
              <a:t>Vatrozid</a:t>
            </a:r>
            <a:r>
              <a:rPr lang="hr-HR" sz="2000" dirty="0"/>
              <a:t> nije isto što i antivirusni program. Da biste zaštitili svoje računalo, potreban vam je </a:t>
            </a:r>
            <a:r>
              <a:rPr lang="hr-HR" sz="2000" dirty="0" err="1"/>
              <a:t>vatrozid</a:t>
            </a:r>
            <a:r>
              <a:rPr lang="hr-HR" sz="2000" dirty="0"/>
              <a:t> i neki antivirusni program te program za zaštitu od zlonamjernog softvera.</a:t>
            </a:r>
          </a:p>
          <a:p>
            <a:endParaRPr lang="hr-HR" sz="2400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1" y="429551"/>
            <a:ext cx="2895599" cy="30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09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700" y="190500"/>
            <a:ext cx="10131425" cy="1456267"/>
          </a:xfrm>
        </p:spPr>
        <p:txBody>
          <a:bodyPr/>
          <a:lstStyle/>
          <a:p>
            <a:r>
              <a:rPr lang="hr-HR" dirty="0" smtClean="0"/>
              <a:t>Što je </a:t>
            </a:r>
            <a:r>
              <a:rPr lang="hr-HR" dirty="0" err="1" smtClean="0"/>
              <a:t>vatrozid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4501" y="1202267"/>
            <a:ext cx="10131425" cy="3649133"/>
          </a:xfrm>
        </p:spPr>
        <p:txBody>
          <a:bodyPr>
            <a:normAutofit/>
          </a:bodyPr>
          <a:lstStyle/>
          <a:p>
            <a:r>
              <a:rPr lang="hr-HR" sz="2400" dirty="0"/>
              <a:t>Jedan od poznatih </a:t>
            </a:r>
            <a:r>
              <a:rPr lang="hr-HR" sz="2400" dirty="0" err="1"/>
              <a:t>vatrozida</a:t>
            </a:r>
            <a:r>
              <a:rPr lang="hr-HR" sz="2400" dirty="0"/>
              <a:t> je </a:t>
            </a:r>
            <a:r>
              <a:rPr lang="hr-HR" sz="2400" dirty="0" err="1" smtClean="0"/>
              <a:t>ZoneAlarm</a:t>
            </a:r>
            <a:r>
              <a:rPr lang="hr-HR" sz="2400" dirty="0" smtClean="0"/>
              <a:t> , </a:t>
            </a:r>
            <a:r>
              <a:rPr lang="hr-HR" sz="2400" dirty="0"/>
              <a:t>koji ima besplatnu i komercijalnu verziju. Pojedini antivirusni programi, također, imaju ugrađen </a:t>
            </a:r>
            <a:r>
              <a:rPr lang="hr-HR" sz="2400" dirty="0" err="1"/>
              <a:t>vatrozid</a:t>
            </a:r>
            <a:r>
              <a:rPr lang="hr-HR" sz="2400" dirty="0"/>
              <a:t>.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890189"/>
            <a:ext cx="5388640" cy="2260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67" y="3796811"/>
            <a:ext cx="4451858" cy="24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r>
              <a:rPr lang="hr-HR" dirty="0" smtClean="0"/>
              <a:t>OPASNOSTI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4001" y="1164167"/>
            <a:ext cx="11645899" cy="536363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Opasnosti: </a:t>
            </a:r>
          </a:p>
          <a:p>
            <a:pPr marL="0" indent="0">
              <a:buNone/>
            </a:pPr>
            <a:r>
              <a:rPr lang="hr-HR" dirty="0" smtClean="0"/>
              <a:t> -Na internetu ima dobrih strana, a na lošim stranama ima jako puno opasnosti.</a:t>
            </a:r>
          </a:p>
          <a:p>
            <a:pPr marL="0" indent="0">
              <a:buNone/>
            </a:pPr>
            <a:r>
              <a:rPr lang="hr-HR" dirty="0" smtClean="0"/>
              <a:t>-Najčešće teškoće i opasnosti na internetu su: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   1. Nasilja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   2. Zlonamjerni programi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   3. Nepoželjni sadržaji </a:t>
            </a:r>
          </a:p>
          <a:p>
            <a:pPr marL="342900" indent="-342900">
              <a:buAutoNum type="arabicPeriod"/>
            </a:pPr>
            <a:r>
              <a:rPr lang="hr-HR" dirty="0" smtClean="0"/>
              <a:t>Nasilja na internetu: prijeteće i uznemiravajuće poruke, vrijeđanje i širenje neistine..</a:t>
            </a:r>
          </a:p>
          <a:p>
            <a:pPr marL="342900" indent="-342900">
              <a:buAutoNum type="arabicPeriod"/>
            </a:pPr>
            <a:r>
              <a:rPr lang="hr-HR" dirty="0" smtClean="0"/>
              <a:t>Zlonamjerni programi: napravljen kako bi korisnik ušao u te računalo i napravio neku štetu</a:t>
            </a:r>
          </a:p>
          <a:p>
            <a:pPr marL="342900" indent="-342900">
              <a:buAutoNum type="arabicPeriod"/>
            </a:pPr>
            <a:r>
              <a:rPr lang="hr-HR" dirty="0" smtClean="0"/>
              <a:t>Nepoželjni sadržaj: </a:t>
            </a:r>
            <a:r>
              <a:rPr lang="hr-HR" dirty="0" err="1" smtClean="0"/>
              <a:t>odsnose</a:t>
            </a:r>
            <a:r>
              <a:rPr lang="hr-HR" dirty="0" smtClean="0"/>
              <a:t> se na poruke (e-mail) koji dosađuju reklamama i oglašavanjem. To su: </a:t>
            </a:r>
          </a:p>
          <a:p>
            <a:pPr marL="0" indent="0" algn="ctr">
              <a:buNone/>
            </a:pPr>
            <a:r>
              <a:rPr lang="hr-HR" dirty="0" smtClean="0"/>
              <a:t>                                                                 1. </a:t>
            </a:r>
            <a:r>
              <a:rPr lang="hr-HR" dirty="0" err="1" smtClean="0"/>
              <a:t>Spam</a:t>
            </a:r>
            <a:r>
              <a:rPr lang="hr-HR" dirty="0" smtClean="0"/>
              <a:t> </a:t>
            </a:r>
          </a:p>
          <a:p>
            <a:pPr marL="0" indent="0" algn="ctr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      2. Lažna obavijest </a:t>
            </a:r>
          </a:p>
          <a:p>
            <a:pPr marL="0" indent="0" algn="ctr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535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7" y="159807"/>
            <a:ext cx="5880011" cy="364966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12" y="219074"/>
            <a:ext cx="3963216" cy="29685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12" y="3325812"/>
            <a:ext cx="4048125" cy="26193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4" y="4259262"/>
            <a:ext cx="3324225" cy="19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9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0" y="1531938"/>
            <a:ext cx="3412285" cy="364966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06" y="1139824"/>
            <a:ext cx="4945020" cy="36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TM03457452[[fn=Nebesko]]</Template>
  <TotalTime>27</TotalTime>
  <Words>241</Words>
  <Application>Microsoft Office PowerPoint</Application>
  <PresentationFormat>Široki zaslon</PresentationFormat>
  <Paragraphs>22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Nebeski</vt:lpstr>
      <vt:lpstr>VATROZID I OPASNOSTI NA INTERNETU</vt:lpstr>
      <vt:lpstr>ŠTO JE VATROZID?</vt:lpstr>
      <vt:lpstr>Što je vatrozid?</vt:lpstr>
      <vt:lpstr>OPASNOSTI NA INTERNETU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VATROZID I OPASNOSTI NA INTERNETU</dc:title>
  <dc:creator>Učenik</dc:creator>
  <cp:lastModifiedBy>Učenik</cp:lastModifiedBy>
  <cp:revision>3</cp:revision>
  <dcterms:created xsi:type="dcterms:W3CDTF">2015-02-06T15:26:00Z</dcterms:created>
  <dcterms:modified xsi:type="dcterms:W3CDTF">2015-02-06T15:53:42Z</dcterms:modified>
</cp:coreProperties>
</file>