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D966ED-00A3-4973-8049-6DC858DB73E7}" type="datetimeFigureOut">
              <a:rPr lang="sr-Latn-CS" smtClean="0"/>
              <a:pPr/>
              <a:t>6.2.2015.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167A5B-0085-471A-9B0D-231867B01BCA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851648" cy="1828800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C00000"/>
                </a:solidFill>
              </a:rPr>
              <a:t>Sigurost na Internetu!</a:t>
            </a:r>
            <a:endParaRPr lang="hr-HR" sz="6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714620"/>
            <a:ext cx="4000528" cy="3261582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bg2"/>
                </a:solidFill>
              </a:rPr>
              <a:t>Što je sigurnost?</a:t>
            </a:r>
            <a:endParaRPr lang="hr-HR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38912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Kada se priča o sigurnosti na Internetu prvenstveno se misli na tajnost i cjelovitost vlastitih osobnih podataka, sigurnost vlastitog računala, čuvanja tajnosti vlastitog web i mail prometa, a u zadnje vrijeme možda najpopularnije pristupa stranicama Internet bankarstva</a:t>
            </a:r>
          </a:p>
          <a:p>
            <a:r>
              <a:rPr lang="hr-HR" sz="2400" dirty="0" smtClean="0"/>
              <a:t>Dan sigunosti na internetu je 7.veljače</a:t>
            </a:r>
            <a:endParaRPr lang="hr-HR" sz="2400" dirty="0"/>
          </a:p>
        </p:txBody>
      </p:sp>
      <p:pic>
        <p:nvPicPr>
          <p:cNvPr id="4" name="Picture 3" descr="10354188-computer-mit-cartoon-kinder-und-h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071942"/>
            <a:ext cx="3714776" cy="2571744"/>
          </a:xfrm>
          <a:prstGeom prst="rect">
            <a:avLst/>
          </a:prstGeom>
        </p:spPr>
      </p:pic>
      <p:pic>
        <p:nvPicPr>
          <p:cNvPr id="5" name="Picture 4" descr="log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92019">
            <a:off x="5669068" y="3891240"/>
            <a:ext cx="2447171" cy="2383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Facebook: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389120"/>
          </a:xfrm>
        </p:spPr>
        <p:txBody>
          <a:bodyPr>
            <a:normAutofit/>
          </a:bodyPr>
          <a:lstStyle/>
          <a:p>
            <a:r>
              <a:rPr lang="hr-HR" dirty="0" smtClean="0"/>
              <a:t>Sve je javno - prvo odaberite najvišu razinu privatnosti </a:t>
            </a:r>
          </a:p>
          <a:p>
            <a:r>
              <a:rPr lang="hr-HR" dirty="0" smtClean="0"/>
              <a:t>Pazite koga nazivate </a:t>
            </a:r>
            <a:r>
              <a:rPr lang="hr-HR" b="1" dirty="0" smtClean="0"/>
              <a:t>prijateljem</a:t>
            </a:r>
          </a:p>
          <a:p>
            <a:r>
              <a:rPr lang="hr-HR" dirty="0" smtClean="0"/>
              <a:t>Nemojte objavljivati: </a:t>
            </a:r>
            <a:r>
              <a:rPr lang="hr-HR" sz="2000" i="1" dirty="0" smtClean="0"/>
              <a:t>K</a:t>
            </a:r>
            <a:r>
              <a:rPr lang="vi-VN" sz="2000" i="1" dirty="0" smtClean="0"/>
              <a:t>ontakt informacija</a:t>
            </a:r>
          </a:p>
          <a:p>
            <a:pPr>
              <a:buNone/>
            </a:pPr>
            <a:r>
              <a:rPr lang="hr-HR" sz="2000" i="1" dirty="0" smtClean="0"/>
              <a:t>                                                      </a:t>
            </a:r>
            <a:r>
              <a:rPr lang="vi-VN" sz="2000" i="1" dirty="0" smtClean="0"/>
              <a:t>Prebivališta</a:t>
            </a:r>
            <a:r>
              <a:rPr lang="hr-HR" sz="2000" i="1" dirty="0" smtClean="0"/>
              <a:t>  </a:t>
            </a:r>
          </a:p>
          <a:p>
            <a:pPr>
              <a:buNone/>
            </a:pPr>
            <a:r>
              <a:rPr lang="hr-HR" sz="2000" i="1" dirty="0" smtClean="0"/>
              <a:t>                                                     M</a:t>
            </a:r>
            <a:r>
              <a:rPr lang="vi-VN" sz="2000" i="1" dirty="0" smtClean="0"/>
              <a:t>jesta</a:t>
            </a:r>
            <a:r>
              <a:rPr lang="hr-HR" sz="2000" i="1" dirty="0" smtClean="0"/>
              <a:t> </a:t>
            </a:r>
            <a:r>
              <a:rPr lang="vi-VN" sz="2000" i="1" dirty="0" smtClean="0"/>
              <a:t>rođenja</a:t>
            </a:r>
          </a:p>
          <a:p>
            <a:pPr>
              <a:buNone/>
            </a:pPr>
            <a:r>
              <a:rPr lang="hr-HR" sz="2000" i="1" dirty="0" smtClean="0"/>
              <a:t>                                                    I</a:t>
            </a:r>
            <a:r>
              <a:rPr lang="vi-VN" sz="2000" i="1" dirty="0" smtClean="0"/>
              <a:t>nformacija o školovanj</a:t>
            </a:r>
            <a:r>
              <a:rPr lang="hr-HR" sz="2000" i="1" dirty="0" smtClean="0"/>
              <a:t>u</a:t>
            </a:r>
          </a:p>
          <a:p>
            <a:r>
              <a:rPr lang="hr-HR" sz="2000" dirty="0" smtClean="0"/>
              <a:t>NEMOJTE OBJAVLJIVATI SVOJU LOKACIJU! Ukoliko trenutnu lokaciju upisujete u Facebook, na taj način potencijalni provalnici mogu vidjeti kada niste kod kuće i slično. Ukoliko negdje putujete, nemojte to objaviti na Facebooku, radije kad se vratite postavite fotografije</a:t>
            </a:r>
          </a:p>
          <a:p>
            <a:pPr>
              <a:buNone/>
            </a:pPr>
            <a:endParaRPr lang="hr-HR" sz="2000" i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 descr="0afedb1eb47121532c6dec5e57fba0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85728"/>
            <a:ext cx="3214710" cy="2575728"/>
          </a:xfrm>
        </p:spPr>
      </p:pic>
      <p:pic>
        <p:nvPicPr>
          <p:cNvPr id="5" name="Picture 4" descr="Dijelite-li-previse-privatnih-informacija-na-Facebook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357166"/>
            <a:ext cx="41148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3571876"/>
            <a:ext cx="64294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Naajbitnije:-</a:t>
            </a:r>
            <a:r>
              <a:rPr lang="hr-HR" sz="2800" dirty="0" smtClean="0"/>
              <a:t>sve što objavljujete neka bude   ‘</a:t>
            </a:r>
            <a:r>
              <a:rPr lang="hr-HR" sz="2800" b="1" dirty="0" smtClean="0"/>
              <a:t>’samo</a:t>
            </a:r>
            <a:r>
              <a:rPr lang="hr-HR" sz="2800" b="1" dirty="0" smtClean="0">
                <a:solidFill>
                  <a:srgbClr val="FF0000"/>
                </a:solidFill>
              </a:rPr>
              <a:t> za vaše prijatelje</a:t>
            </a:r>
            <a:r>
              <a:rPr lang="hr-HR" sz="2800" dirty="0" smtClean="0"/>
              <a:t>’’</a:t>
            </a:r>
          </a:p>
          <a:p>
            <a:r>
              <a:rPr lang="hr-HR" sz="2800" dirty="0"/>
              <a:t> </a:t>
            </a:r>
            <a:r>
              <a:rPr lang="hr-HR" sz="2800" dirty="0" smtClean="0"/>
              <a:t>                 -nemojte prihvatiti zahtjev za prijateljstvo od ljudi koje </a:t>
            </a:r>
            <a:r>
              <a:rPr lang="hr-HR" sz="2800" dirty="0" smtClean="0">
                <a:solidFill>
                  <a:srgbClr val="FF0000"/>
                </a:solidFill>
              </a:rPr>
              <a:t>ne poznajete </a:t>
            </a:r>
            <a:r>
              <a:rPr lang="hr-HR" sz="2800" dirty="0" smtClean="0"/>
              <a:t>i profile koje neznate dali su uistinu od te osobe </a:t>
            </a:r>
            <a:endParaRPr lang="hr-HR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Slike:</a:t>
            </a:r>
            <a:endParaRPr lang="hr-HR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facebookprivatnostvodic_1naslovn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3071834" cy="2500330"/>
          </a:xfrm>
        </p:spPr>
      </p:pic>
      <p:pic>
        <p:nvPicPr>
          <p:cNvPr id="5" name="Picture 4" descr="Facebook-Privacy-Setting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500042"/>
            <a:ext cx="3643306" cy="2732480"/>
          </a:xfrm>
          <a:prstGeom prst="rect">
            <a:avLst/>
          </a:prstGeom>
        </p:spPr>
      </p:pic>
      <p:pic>
        <p:nvPicPr>
          <p:cNvPr id="6" name="Picture 5" descr="skin05a.veli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3714752"/>
            <a:ext cx="3381372" cy="24557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Kraj</a:t>
            </a:r>
            <a:r>
              <a:rPr lang="hr-HR" sz="8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</a:t>
            </a:r>
            <a:endParaRPr lang="hr-HR" sz="8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543296" cy="4389120"/>
          </a:xfrm>
        </p:spPr>
        <p:txBody>
          <a:bodyPr/>
          <a:lstStyle/>
          <a:p>
            <a:r>
              <a:rPr lang="hr-HR" dirty="0" smtClean="0"/>
              <a:t>Nadam se da ste naučili nešto pametno iz ovoga:P 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7072298" y="571501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Izradila:Lea Rinčić 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6.a &lt;33</a:t>
            </a:r>
            <a:endParaRPr lang="hr-HR" dirty="0"/>
          </a:p>
        </p:txBody>
      </p:sp>
      <p:pic>
        <p:nvPicPr>
          <p:cNvPr id="5" name="Picture 4" descr="future_internet_540p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214422"/>
            <a:ext cx="3929090" cy="3357586"/>
          </a:xfrm>
          <a:prstGeom prst="rect">
            <a:avLst/>
          </a:prstGeom>
        </p:spPr>
      </p:pic>
      <p:pic>
        <p:nvPicPr>
          <p:cNvPr id="6" name="Picture 5" descr="indeksira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857628"/>
            <a:ext cx="3438711" cy="2143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6">
      <a:dk1>
        <a:sysClr val="windowText" lastClr="000000"/>
      </a:dk1>
      <a:lt1>
        <a:srgbClr val="A5A5A5"/>
      </a:lt1>
      <a:dk2>
        <a:srgbClr val="A5A5A5"/>
      </a:dk2>
      <a:lt2>
        <a:srgbClr val="3F3F3F"/>
      </a:lt2>
      <a:accent1>
        <a:srgbClr val="262626"/>
      </a:accent1>
      <a:accent2>
        <a:srgbClr val="A5A5A5"/>
      </a:accent2>
      <a:accent3>
        <a:srgbClr val="7F7F7F"/>
      </a:accent3>
      <a:accent4>
        <a:srgbClr val="BFBFBF"/>
      </a:accent4>
      <a:accent5>
        <a:srgbClr val="7F7F7F"/>
      </a:accent5>
      <a:accent6>
        <a:srgbClr val="7F7F7F"/>
      </a:accent6>
      <a:hlink>
        <a:srgbClr val="262626"/>
      </a:hlink>
      <a:folHlink>
        <a:srgbClr val="26262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183</Words>
  <Application>Microsoft Office PowerPoint</Application>
  <PresentationFormat>Prikaz na zaslonu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Wingdings 2</vt:lpstr>
      <vt:lpstr>Flow</vt:lpstr>
      <vt:lpstr>Sigurost na Internetu!</vt:lpstr>
      <vt:lpstr>Što je sigurnost?</vt:lpstr>
      <vt:lpstr>Facebook:</vt:lpstr>
      <vt:lpstr>PowerPointova prezentacija</vt:lpstr>
      <vt:lpstr>Slike:</vt:lpstr>
      <vt:lpstr>Kraj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Sigurost na Internetu!</dc:title>
  <dc:creator>user</dc:creator>
  <cp:lastModifiedBy>Učenik</cp:lastModifiedBy>
  <cp:revision>10</cp:revision>
  <dcterms:created xsi:type="dcterms:W3CDTF">2015-02-06T09:42:35Z</dcterms:created>
  <dcterms:modified xsi:type="dcterms:W3CDTF">2015-02-06T14:43:16Z</dcterms:modified>
</cp:coreProperties>
</file>