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hr-HR" smtClean="0"/>
              <a:t>Uredite stil naslova matrice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Uredite stil podnaslova matrice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F46C632-EEBA-4ED1-BA7D-2DCC43E1BAD3}" type="datetimeFigureOut">
              <a:rPr lang="hr-HR" smtClean="0"/>
              <a:t>6.2.2015.</a:t>
            </a:fld>
            <a:endParaRPr lang="hr-H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hr-H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ACF2EA45-CF8C-45B2-8F38-031E7FEC3AFB}" type="slidenum">
              <a:rPr lang="hr-HR" smtClean="0"/>
              <a:t>‹#›</a:t>
            </a:fld>
            <a:endParaRPr lang="hr-HR"/>
          </a:p>
        </p:txBody>
      </p:sp>
    </p:spTree>
    <p:extLst>
      <p:ext uri="{BB962C8B-B14F-4D97-AF65-F5344CB8AC3E}">
        <p14:creationId xmlns:p14="http://schemas.microsoft.com/office/powerpoint/2010/main" val="766570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9F46C632-EEBA-4ED1-BA7D-2DCC43E1BAD3}" type="datetimeFigureOut">
              <a:rPr lang="hr-HR" smtClean="0"/>
              <a:t>6.2.2015.</a:t>
            </a:fld>
            <a:endParaRPr lang="hr-HR"/>
          </a:p>
        </p:txBody>
      </p:sp>
      <p:sp>
        <p:nvSpPr>
          <p:cNvPr id="6" name="Footer Placeholder 5"/>
          <p:cNvSpPr>
            <a:spLocks noGrp="1"/>
          </p:cNvSpPr>
          <p:nvPr>
            <p:ph type="ftr" sz="quarter" idx="11"/>
          </p:nvPr>
        </p:nvSpPr>
        <p:spPr/>
        <p:txBody>
          <a:bodyPr/>
          <a:lstStyle/>
          <a:p>
            <a:endParaRPr lang="hr-H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CF2EA45-CF8C-45B2-8F38-031E7FEC3AFB}" type="slidenum">
              <a:rPr lang="hr-HR" smtClean="0"/>
              <a:t>‹#›</a:t>
            </a:fld>
            <a:endParaRPr lang="hr-HR"/>
          </a:p>
        </p:txBody>
      </p:sp>
    </p:spTree>
    <p:extLst>
      <p:ext uri="{BB962C8B-B14F-4D97-AF65-F5344CB8AC3E}">
        <p14:creationId xmlns:p14="http://schemas.microsoft.com/office/powerpoint/2010/main" val="1243232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aslov i opis">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hr-HR" smtClean="0"/>
              <a:t>Uredite stil naslova matrice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4" name="Date Placeholder 3"/>
          <p:cNvSpPr>
            <a:spLocks noGrp="1"/>
          </p:cNvSpPr>
          <p:nvPr>
            <p:ph type="dt" sz="half" idx="10"/>
          </p:nvPr>
        </p:nvSpPr>
        <p:spPr/>
        <p:txBody>
          <a:bodyPr/>
          <a:lstStyle/>
          <a:p>
            <a:fld id="{9F46C632-EEBA-4ED1-BA7D-2DCC43E1BAD3}" type="datetimeFigureOut">
              <a:rPr lang="hr-HR" smtClean="0"/>
              <a:t>6.2.2015.</a:t>
            </a:fld>
            <a:endParaRPr lang="hr-HR"/>
          </a:p>
        </p:txBody>
      </p:sp>
      <p:sp>
        <p:nvSpPr>
          <p:cNvPr id="5" name="Footer Placeholder 4"/>
          <p:cNvSpPr>
            <a:spLocks noGrp="1"/>
          </p:cNvSpPr>
          <p:nvPr>
            <p:ph type="ftr" sz="quarter" idx="11"/>
          </p:nvPr>
        </p:nvSpPr>
        <p:spPr/>
        <p:txBody>
          <a:bodyPr/>
          <a:lstStyle/>
          <a:p>
            <a:endParaRPr lang="hr-H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CF2EA45-CF8C-45B2-8F38-031E7FEC3AFB}" type="slidenum">
              <a:rPr lang="hr-HR" smtClean="0"/>
              <a:t>‹#›</a:t>
            </a:fld>
            <a:endParaRPr lang="hr-HR"/>
          </a:p>
        </p:txBody>
      </p:sp>
    </p:spTree>
    <p:extLst>
      <p:ext uri="{BB962C8B-B14F-4D97-AF65-F5344CB8AC3E}">
        <p14:creationId xmlns:p14="http://schemas.microsoft.com/office/powerpoint/2010/main" val="845547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 s opisom">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hr-HR" smtClean="0"/>
              <a:t>Uredite stil naslova matrice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4" name="Date Placeholder 3"/>
          <p:cNvSpPr>
            <a:spLocks noGrp="1"/>
          </p:cNvSpPr>
          <p:nvPr>
            <p:ph type="dt" sz="half" idx="10"/>
          </p:nvPr>
        </p:nvSpPr>
        <p:spPr/>
        <p:txBody>
          <a:bodyPr/>
          <a:lstStyle/>
          <a:p>
            <a:fld id="{9F46C632-EEBA-4ED1-BA7D-2DCC43E1BAD3}" type="datetimeFigureOut">
              <a:rPr lang="hr-HR" smtClean="0"/>
              <a:t>6.2.2015.</a:t>
            </a:fld>
            <a:endParaRPr lang="hr-HR"/>
          </a:p>
        </p:txBody>
      </p:sp>
      <p:sp>
        <p:nvSpPr>
          <p:cNvPr id="5" name="Footer Placeholder 4"/>
          <p:cNvSpPr>
            <a:spLocks noGrp="1"/>
          </p:cNvSpPr>
          <p:nvPr>
            <p:ph type="ftr" sz="quarter" idx="11"/>
          </p:nvPr>
        </p:nvSpPr>
        <p:spPr/>
        <p:txBody>
          <a:bodyPr/>
          <a:lstStyle/>
          <a:p>
            <a:endParaRPr lang="hr-H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CF2EA45-CF8C-45B2-8F38-031E7FEC3AFB}" type="slidenum">
              <a:rPr lang="hr-HR" smtClean="0"/>
              <a:t>‹#›</a:t>
            </a:fld>
            <a:endParaRPr lang="hr-HR"/>
          </a:p>
        </p:txBody>
      </p:sp>
    </p:spTree>
    <p:extLst>
      <p:ext uri="{BB962C8B-B14F-4D97-AF65-F5344CB8AC3E}">
        <p14:creationId xmlns:p14="http://schemas.microsoft.com/office/powerpoint/2010/main" val="14399620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ica s nazivo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hr-HR" smtClean="0"/>
              <a:t>Uredite stil naslova matrice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9F46C632-EEBA-4ED1-BA7D-2DCC43E1BAD3}" type="datetimeFigureOut">
              <a:rPr lang="hr-HR" smtClean="0"/>
              <a:t>6.2.2015.</a:t>
            </a:fld>
            <a:endParaRPr lang="hr-HR"/>
          </a:p>
        </p:txBody>
      </p:sp>
      <p:sp>
        <p:nvSpPr>
          <p:cNvPr id="5" name="Footer Placeholder 4"/>
          <p:cNvSpPr>
            <a:spLocks noGrp="1"/>
          </p:cNvSpPr>
          <p:nvPr>
            <p:ph type="ftr" sz="quarter" idx="11"/>
          </p:nvPr>
        </p:nvSpPr>
        <p:spPr/>
        <p:txBody>
          <a:bodyPr/>
          <a:lstStyle/>
          <a:p>
            <a:endParaRPr lang="hr-H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CF2EA45-CF8C-45B2-8F38-031E7FEC3AFB}" type="slidenum">
              <a:rPr lang="hr-HR" smtClean="0"/>
              <a:t>‹#›</a:t>
            </a:fld>
            <a:endParaRPr lang="hr-HR"/>
          </a:p>
        </p:txBody>
      </p:sp>
    </p:spTree>
    <p:extLst>
      <p:ext uri="{BB962C8B-B14F-4D97-AF65-F5344CB8AC3E}">
        <p14:creationId xmlns:p14="http://schemas.microsoft.com/office/powerpoint/2010/main" val="2120216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upca">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hr-HR" smtClean="0"/>
              <a:t>Uredite stil naslova matrice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46C632-EEBA-4ED1-BA7D-2DCC43E1BAD3}" type="datetimeFigureOut">
              <a:rPr lang="hr-HR" smtClean="0"/>
              <a:t>6.2.2015.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ACF2EA45-CF8C-45B2-8F38-031E7FEC3AFB}" type="slidenum">
              <a:rPr lang="hr-HR" smtClean="0"/>
              <a:t>‹#›</a:t>
            </a:fld>
            <a:endParaRPr lang="hr-HR"/>
          </a:p>
        </p:txBody>
      </p:sp>
    </p:spTree>
    <p:extLst>
      <p:ext uri="{BB962C8B-B14F-4D97-AF65-F5344CB8AC3E}">
        <p14:creationId xmlns:p14="http://schemas.microsoft.com/office/powerpoint/2010/main" val="3931915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tupca sa slikama">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hr-HR" smtClean="0"/>
              <a:t>Uredite stil naslova matrice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46C632-EEBA-4ED1-BA7D-2DCC43E1BAD3}" type="datetimeFigureOut">
              <a:rPr lang="hr-HR" smtClean="0"/>
              <a:t>6.2.2015.</a:t>
            </a:fld>
            <a:endParaRPr lang="hr-HR"/>
          </a:p>
        </p:txBody>
      </p:sp>
      <p:sp>
        <p:nvSpPr>
          <p:cNvPr id="8" name="Footer Placeholder 7"/>
          <p:cNvSpPr>
            <a:spLocks noGrp="1"/>
          </p:cNvSpPr>
          <p:nvPr>
            <p:ph type="ftr" sz="quarter" idx="11"/>
          </p:nvPr>
        </p:nvSpPr>
        <p:spPr>
          <a:xfrm>
            <a:off x="561111" y="6391838"/>
            <a:ext cx="3644282" cy="304801"/>
          </a:xfrm>
        </p:spPr>
        <p:txBody>
          <a:bodyPr/>
          <a:lstStyle/>
          <a:p>
            <a:endParaRPr lang="hr-HR"/>
          </a:p>
        </p:txBody>
      </p:sp>
      <p:sp>
        <p:nvSpPr>
          <p:cNvPr id="9" name="Slide Number Placeholder 8"/>
          <p:cNvSpPr>
            <a:spLocks noGrp="1"/>
          </p:cNvSpPr>
          <p:nvPr>
            <p:ph type="sldNum" sz="quarter" idx="12"/>
          </p:nvPr>
        </p:nvSpPr>
        <p:spPr/>
        <p:txBody>
          <a:bodyPr/>
          <a:lstStyle/>
          <a:p>
            <a:fld id="{ACF2EA45-CF8C-45B2-8F38-031E7FEC3AFB}" type="slidenum">
              <a:rPr lang="hr-HR" smtClean="0"/>
              <a:t>‹#›</a:t>
            </a:fld>
            <a:endParaRPr lang="hr-HR"/>
          </a:p>
        </p:txBody>
      </p:sp>
    </p:spTree>
    <p:extLst>
      <p:ext uri="{BB962C8B-B14F-4D97-AF65-F5344CB8AC3E}">
        <p14:creationId xmlns:p14="http://schemas.microsoft.com/office/powerpoint/2010/main" val="2465519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F46C632-EEBA-4ED1-BA7D-2DCC43E1BAD3}" type="datetimeFigureOut">
              <a:rPr lang="hr-HR" smtClean="0"/>
              <a:t>6.2.2015.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CF2EA45-CF8C-45B2-8F38-031E7FEC3AFB}" type="slidenum">
              <a:rPr lang="hr-HR" smtClean="0"/>
              <a:t>‹#›</a:t>
            </a:fld>
            <a:endParaRPr lang="hr-HR"/>
          </a:p>
        </p:txBody>
      </p:sp>
    </p:spTree>
    <p:extLst>
      <p:ext uri="{BB962C8B-B14F-4D97-AF65-F5344CB8AC3E}">
        <p14:creationId xmlns:p14="http://schemas.microsoft.com/office/powerpoint/2010/main" val="26429326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Okomiti naslov i 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hr-HR" smtClean="0"/>
              <a:t>Uredite stil naslova matrice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F46C632-EEBA-4ED1-BA7D-2DCC43E1BAD3}" type="datetimeFigureOut">
              <a:rPr lang="hr-HR" smtClean="0"/>
              <a:t>6.2.2015.</a:t>
            </a:fld>
            <a:endParaRPr lang="hr-HR"/>
          </a:p>
        </p:txBody>
      </p:sp>
      <p:sp>
        <p:nvSpPr>
          <p:cNvPr id="5" name="Footer Placeholder 4"/>
          <p:cNvSpPr>
            <a:spLocks noGrp="1"/>
          </p:cNvSpPr>
          <p:nvPr>
            <p:ph type="ftr" sz="quarter" idx="11"/>
          </p:nvPr>
        </p:nvSpPr>
        <p:spPr/>
        <p:txBody>
          <a:bodyPr/>
          <a:lstStyle/>
          <a:p>
            <a:endParaRPr lang="hr-H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CF2EA45-CF8C-45B2-8F38-031E7FEC3AFB}" type="slidenum">
              <a:rPr lang="hr-HR" smtClean="0"/>
              <a:t>‹#›</a:t>
            </a:fld>
            <a:endParaRPr lang="hr-HR"/>
          </a:p>
        </p:txBody>
      </p:sp>
    </p:spTree>
    <p:extLst>
      <p:ext uri="{BB962C8B-B14F-4D97-AF65-F5344CB8AC3E}">
        <p14:creationId xmlns:p14="http://schemas.microsoft.com/office/powerpoint/2010/main" val="1006257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9F46C632-EEBA-4ED1-BA7D-2DCC43E1BAD3}" type="datetimeFigureOut">
              <a:rPr lang="hr-HR" smtClean="0"/>
              <a:t>6.2.2015.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CF2EA45-CF8C-45B2-8F38-031E7FEC3AFB}" type="slidenum">
              <a:rPr lang="hr-HR" smtClean="0"/>
              <a:t>‹#›</a:t>
            </a:fld>
            <a:endParaRPr lang="hr-HR"/>
          </a:p>
        </p:txBody>
      </p:sp>
    </p:spTree>
    <p:extLst>
      <p:ext uri="{BB962C8B-B14F-4D97-AF65-F5344CB8AC3E}">
        <p14:creationId xmlns:p14="http://schemas.microsoft.com/office/powerpoint/2010/main" val="211235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sekcije">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hr-HR" smtClean="0"/>
              <a:t>Uredite stil naslova matrice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9F46C632-EEBA-4ED1-BA7D-2DCC43E1BAD3}" type="datetimeFigureOut">
              <a:rPr lang="hr-HR" smtClean="0"/>
              <a:t>6.2.2015.</a:t>
            </a:fld>
            <a:endParaRPr lang="hr-HR"/>
          </a:p>
        </p:txBody>
      </p:sp>
      <p:sp>
        <p:nvSpPr>
          <p:cNvPr id="5" name="Footer Placeholder 4"/>
          <p:cNvSpPr>
            <a:spLocks noGrp="1"/>
          </p:cNvSpPr>
          <p:nvPr>
            <p:ph type="ftr" sz="quarter" idx="11"/>
          </p:nvPr>
        </p:nvSpPr>
        <p:spPr/>
        <p:txBody>
          <a:bodyPr/>
          <a:lstStyle/>
          <a:p>
            <a:endParaRPr lang="hr-H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ACF2EA45-CF8C-45B2-8F38-031E7FEC3AFB}" type="slidenum">
              <a:rPr lang="hr-HR" smtClean="0"/>
              <a:t>‹#›</a:t>
            </a:fld>
            <a:endParaRPr lang="hr-HR"/>
          </a:p>
        </p:txBody>
      </p:sp>
    </p:spTree>
    <p:extLst>
      <p:ext uri="{BB962C8B-B14F-4D97-AF65-F5344CB8AC3E}">
        <p14:creationId xmlns:p14="http://schemas.microsoft.com/office/powerpoint/2010/main" val="45100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9F46C632-EEBA-4ED1-BA7D-2DCC43E1BAD3}" type="datetimeFigureOut">
              <a:rPr lang="hr-HR" smtClean="0"/>
              <a:t>6.2.2015.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ACF2EA45-CF8C-45B2-8F38-031E7FEC3AFB}" type="slidenum">
              <a:rPr lang="hr-HR" smtClean="0"/>
              <a:t>‹#›</a:t>
            </a:fld>
            <a:endParaRPr lang="hr-HR"/>
          </a:p>
        </p:txBody>
      </p:sp>
    </p:spTree>
    <p:extLst>
      <p:ext uri="{BB962C8B-B14F-4D97-AF65-F5344CB8AC3E}">
        <p14:creationId xmlns:p14="http://schemas.microsoft.com/office/powerpoint/2010/main" val="1143547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smtClean="0"/>
              <a:t>Uredite stil naslova matrice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9F46C632-EEBA-4ED1-BA7D-2DCC43E1BAD3}" type="datetimeFigureOut">
              <a:rPr lang="hr-HR" smtClean="0"/>
              <a:t>6.2.2015.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ACF2EA45-CF8C-45B2-8F38-031E7FEC3AFB}" type="slidenum">
              <a:rPr lang="hr-HR" smtClean="0"/>
              <a:t>‹#›</a:t>
            </a:fld>
            <a:endParaRPr lang="hr-HR"/>
          </a:p>
        </p:txBody>
      </p:sp>
    </p:spTree>
    <p:extLst>
      <p:ext uri="{BB962C8B-B14F-4D97-AF65-F5344CB8AC3E}">
        <p14:creationId xmlns:p14="http://schemas.microsoft.com/office/powerpoint/2010/main" val="737776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9F46C632-EEBA-4ED1-BA7D-2DCC43E1BAD3}" type="datetimeFigureOut">
              <a:rPr lang="hr-HR" smtClean="0"/>
              <a:t>6.2.2015.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ACF2EA45-CF8C-45B2-8F38-031E7FEC3AFB}" type="slidenum">
              <a:rPr lang="hr-HR" smtClean="0"/>
              <a:t>‹#›</a:t>
            </a:fld>
            <a:endParaRPr lang="hr-HR"/>
          </a:p>
        </p:txBody>
      </p:sp>
    </p:spTree>
    <p:extLst>
      <p:ext uri="{BB962C8B-B14F-4D97-AF65-F5344CB8AC3E}">
        <p14:creationId xmlns:p14="http://schemas.microsoft.com/office/powerpoint/2010/main" val="2380759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46C632-EEBA-4ED1-BA7D-2DCC43E1BAD3}" type="datetimeFigureOut">
              <a:rPr lang="hr-HR" smtClean="0"/>
              <a:t>6.2.2015.</a:t>
            </a:fld>
            <a:endParaRPr lang="hr-HR"/>
          </a:p>
        </p:txBody>
      </p:sp>
      <p:sp>
        <p:nvSpPr>
          <p:cNvPr id="3" name="Footer Placeholder 2"/>
          <p:cNvSpPr>
            <a:spLocks noGrp="1"/>
          </p:cNvSpPr>
          <p:nvPr>
            <p:ph type="ftr" sz="quarter" idx="11"/>
          </p:nvPr>
        </p:nvSpPr>
        <p:spPr/>
        <p:txBody>
          <a:bodyPr/>
          <a:lstStyle/>
          <a:p>
            <a:endParaRPr lang="hr-H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ACF2EA45-CF8C-45B2-8F38-031E7FEC3AFB}" type="slidenum">
              <a:rPr lang="hr-HR" smtClean="0"/>
              <a:t>‹#›</a:t>
            </a:fld>
            <a:endParaRPr lang="hr-HR"/>
          </a:p>
        </p:txBody>
      </p:sp>
    </p:spTree>
    <p:extLst>
      <p:ext uri="{BB962C8B-B14F-4D97-AF65-F5344CB8AC3E}">
        <p14:creationId xmlns:p14="http://schemas.microsoft.com/office/powerpoint/2010/main" val="2744426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hr-HR" smtClean="0"/>
              <a:t>Uredite stil naslova matrice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9F46C632-EEBA-4ED1-BA7D-2DCC43E1BAD3}" type="datetimeFigureOut">
              <a:rPr lang="hr-HR" smtClean="0"/>
              <a:t>6.2.2015.</a:t>
            </a:fld>
            <a:endParaRPr lang="hr-HR"/>
          </a:p>
        </p:txBody>
      </p:sp>
      <p:sp>
        <p:nvSpPr>
          <p:cNvPr id="6" name="Footer Placeholder 5"/>
          <p:cNvSpPr>
            <a:spLocks noGrp="1"/>
          </p:cNvSpPr>
          <p:nvPr>
            <p:ph type="ftr" sz="quarter" idx="11"/>
          </p:nvPr>
        </p:nvSpPr>
        <p:spPr/>
        <p:txBody>
          <a:bodyPr/>
          <a:lstStyle/>
          <a:p>
            <a:endParaRPr lang="hr-H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CF2EA45-CF8C-45B2-8F38-031E7FEC3AFB}" type="slidenum">
              <a:rPr lang="hr-HR" smtClean="0"/>
              <a:t>‹#›</a:t>
            </a:fld>
            <a:endParaRPr lang="hr-HR"/>
          </a:p>
        </p:txBody>
      </p:sp>
    </p:spTree>
    <p:extLst>
      <p:ext uri="{BB962C8B-B14F-4D97-AF65-F5344CB8AC3E}">
        <p14:creationId xmlns:p14="http://schemas.microsoft.com/office/powerpoint/2010/main" val="4191101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hr-HR" smtClean="0"/>
              <a:t>Kliknite ikonu da biste dodali  sliku</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9F46C632-EEBA-4ED1-BA7D-2DCC43E1BAD3}" type="datetimeFigureOut">
              <a:rPr lang="hr-HR" smtClean="0"/>
              <a:t>6.2.2015.</a:t>
            </a:fld>
            <a:endParaRPr lang="hr-HR"/>
          </a:p>
        </p:txBody>
      </p:sp>
      <p:sp>
        <p:nvSpPr>
          <p:cNvPr id="6" name="Footer Placeholder 5"/>
          <p:cNvSpPr>
            <a:spLocks noGrp="1"/>
          </p:cNvSpPr>
          <p:nvPr>
            <p:ph type="ftr" sz="quarter" idx="11"/>
          </p:nvPr>
        </p:nvSpPr>
        <p:spPr/>
        <p:txBody>
          <a:bodyPr/>
          <a:lstStyle/>
          <a:p>
            <a:endParaRPr lang="hr-H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ACF2EA45-CF8C-45B2-8F38-031E7FEC3AFB}" type="slidenum">
              <a:rPr lang="hr-HR" smtClean="0"/>
              <a:t>‹#›</a:t>
            </a:fld>
            <a:endParaRPr lang="hr-HR"/>
          </a:p>
        </p:txBody>
      </p:sp>
    </p:spTree>
    <p:extLst>
      <p:ext uri="{BB962C8B-B14F-4D97-AF65-F5344CB8AC3E}">
        <p14:creationId xmlns:p14="http://schemas.microsoft.com/office/powerpoint/2010/main" val="4146313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hr-HR" smtClean="0"/>
              <a:t>Uredite stil naslova matrice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F46C632-EEBA-4ED1-BA7D-2DCC43E1BAD3}" type="datetimeFigureOut">
              <a:rPr lang="hr-HR" smtClean="0"/>
              <a:t>6.2.2015.</a:t>
            </a:fld>
            <a:endParaRPr lang="hr-H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hr-H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ACF2EA45-CF8C-45B2-8F38-031E7FEC3AFB}" type="slidenum">
              <a:rPr lang="hr-HR" smtClean="0"/>
              <a:t>‹#›</a:t>
            </a:fld>
            <a:endParaRPr lang="hr-HR"/>
          </a:p>
        </p:txBody>
      </p:sp>
    </p:spTree>
    <p:extLst>
      <p:ext uri="{BB962C8B-B14F-4D97-AF65-F5344CB8AC3E}">
        <p14:creationId xmlns:p14="http://schemas.microsoft.com/office/powerpoint/2010/main" val="2496380170"/>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 id="2147483757" r:id="rId15"/>
    <p:sldLayoutId id="2147483758" r:id="rId16"/>
    <p:sldLayoutId id="214748375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SIGURNOST NA INTERNETU</a:t>
            </a:r>
            <a:endParaRPr lang="hr-HR" dirty="0"/>
          </a:p>
        </p:txBody>
      </p:sp>
      <p:sp>
        <p:nvSpPr>
          <p:cNvPr id="3" name="Podnaslov 2"/>
          <p:cNvSpPr>
            <a:spLocks noGrp="1"/>
          </p:cNvSpPr>
          <p:nvPr>
            <p:ph type="subTitle" idx="1"/>
          </p:nvPr>
        </p:nvSpPr>
        <p:spPr/>
        <p:txBody>
          <a:bodyPr/>
          <a:lstStyle/>
          <a:p>
            <a:r>
              <a:rPr lang="hr-HR" dirty="0" smtClean="0"/>
              <a:t>PRAVILA SIGURNOSTI</a:t>
            </a:r>
            <a:endParaRPr lang="hr-HR" dirty="0"/>
          </a:p>
        </p:txBody>
      </p:sp>
    </p:spTree>
    <p:extLst>
      <p:ext uri="{BB962C8B-B14F-4D97-AF65-F5344CB8AC3E}">
        <p14:creationId xmlns:p14="http://schemas.microsoft.com/office/powerpoint/2010/main" val="30603377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	</a:t>
            </a:r>
            <a:r>
              <a:rPr lang="hr-HR" dirty="0" smtClean="0"/>
              <a:t>THE END!</a:t>
            </a:r>
            <a:endParaRPr lang="hr-HR" dirty="0"/>
          </a:p>
        </p:txBody>
      </p:sp>
      <p:sp>
        <p:nvSpPr>
          <p:cNvPr id="3" name="Rezervirano mjesto sadržaja 2"/>
          <p:cNvSpPr>
            <a:spLocks noGrp="1"/>
          </p:cNvSpPr>
          <p:nvPr>
            <p:ph idx="1"/>
          </p:nvPr>
        </p:nvSpPr>
        <p:spPr/>
        <p:txBody>
          <a:bodyPr>
            <a:normAutofit/>
          </a:bodyPr>
          <a:lstStyle/>
          <a:p>
            <a:r>
              <a:rPr lang="hr-HR" sz="4400" dirty="0" smtClean="0"/>
              <a:t>MADE BY: JULKICA &amp; NINICA</a:t>
            </a:r>
            <a:endParaRPr lang="hr-HR" sz="4400" dirty="0"/>
          </a:p>
        </p:txBody>
      </p:sp>
    </p:spTree>
    <p:extLst>
      <p:ext uri="{BB962C8B-B14F-4D97-AF65-F5344CB8AC3E}">
        <p14:creationId xmlns:p14="http://schemas.microsoft.com/office/powerpoint/2010/main" val="30666164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3451" y="2838734"/>
            <a:ext cx="4981433" cy="3643953"/>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208238696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785" y="3370997"/>
            <a:ext cx="10959152" cy="266019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269417782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Što je sigurnost?</a:t>
            </a:r>
            <a:endParaRPr lang="hr-HR" dirty="0"/>
          </a:p>
        </p:txBody>
      </p:sp>
      <p:sp>
        <p:nvSpPr>
          <p:cNvPr id="3" name="Rezervirano mjesto sadržaja 2"/>
          <p:cNvSpPr>
            <a:spLocks noGrp="1"/>
          </p:cNvSpPr>
          <p:nvPr>
            <p:ph idx="1"/>
          </p:nvPr>
        </p:nvSpPr>
        <p:spPr/>
        <p:txBody>
          <a:bodyPr>
            <a:noAutofit/>
          </a:bodyPr>
          <a:lstStyle/>
          <a:p>
            <a:r>
              <a:rPr lang="hr-HR" sz="3200" dirty="0"/>
              <a:t>Kada se priča o sigurnosti na Internetu prvenstveno se misli na tajnost i cjelovitost vlastitih osobnih podataka, sigurnost vlastitog računala, čuvanja tajnosti vlastitog web i mail prometa, a u zadnje vrijeme možda najpopularnije pristupa stranicama Internet bankarstva.</a:t>
            </a:r>
            <a:endParaRPr lang="hr-HR" sz="3200" dirty="0"/>
          </a:p>
        </p:txBody>
      </p:sp>
    </p:spTree>
    <p:extLst>
      <p:ext uri="{BB962C8B-B14F-4D97-AF65-F5344CB8AC3E}">
        <p14:creationId xmlns:p14="http://schemas.microsoft.com/office/powerpoint/2010/main" val="351094712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PAZITE!</a:t>
            </a:r>
            <a:endParaRPr lang="hr-HR" dirty="0"/>
          </a:p>
        </p:txBody>
      </p:sp>
      <p:sp>
        <p:nvSpPr>
          <p:cNvPr id="3" name="Rezervirano mjesto sadržaja 2"/>
          <p:cNvSpPr>
            <a:spLocks noGrp="1"/>
          </p:cNvSpPr>
          <p:nvPr>
            <p:ph idx="1"/>
          </p:nvPr>
        </p:nvSpPr>
        <p:spPr/>
        <p:txBody>
          <a:bodyPr>
            <a:normAutofit/>
          </a:bodyPr>
          <a:lstStyle/>
          <a:p>
            <a:r>
              <a:rPr lang="hr-HR" sz="2800" dirty="0"/>
              <a:t>Današnji maliciozni softver sve je sofisticiraniji, a sve češće ima za cilj zaraziti korisničko računalo bez da to korisnik primijeti. Kako bi zaštitili sebe i druge na Internetu korisnici bi trebali osigurati minimalnu sigurnost računala.</a:t>
            </a:r>
          </a:p>
        </p:txBody>
      </p:sp>
    </p:spTree>
    <p:extLst>
      <p:ext uri="{BB962C8B-B14F-4D97-AF65-F5344CB8AC3E}">
        <p14:creationId xmlns:p14="http://schemas.microsoft.com/office/powerpoint/2010/main" val="3370194007"/>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KOJE SU STRANICE SIGURNE?!????!!!!!</a:t>
            </a:r>
            <a:endParaRPr lang="hr-HR" dirty="0"/>
          </a:p>
        </p:txBody>
      </p:sp>
      <p:sp>
        <p:nvSpPr>
          <p:cNvPr id="3" name="Rezervirano mjesto sadržaja 2"/>
          <p:cNvSpPr>
            <a:spLocks noGrp="1"/>
          </p:cNvSpPr>
          <p:nvPr>
            <p:ph idx="1"/>
          </p:nvPr>
        </p:nvSpPr>
        <p:spPr/>
        <p:txBody>
          <a:bodyPr>
            <a:noAutofit/>
          </a:bodyPr>
          <a:lstStyle/>
          <a:p>
            <a:r>
              <a:rPr lang="hr-HR" sz="3200" dirty="0"/>
              <a:t>Internetske stranice čiji URL počinje s https:// a ne s http:// imaju šifrirane veze, što prevenira mogućnost da netko drugi pročita informacije koje je korisnik unio na tim stranicama. Ipak, to ne znači da te stranice nisu maliciozne, već samo da su njihove veze šifrirane.</a:t>
            </a:r>
          </a:p>
        </p:txBody>
      </p:sp>
    </p:spTree>
    <p:extLst>
      <p:ext uri="{BB962C8B-B14F-4D97-AF65-F5344CB8AC3E}">
        <p14:creationId xmlns:p14="http://schemas.microsoft.com/office/powerpoint/2010/main" val="25746162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21625" y="2920621"/>
            <a:ext cx="3193576" cy="305709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505334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dirty="0"/>
          </a:p>
        </p:txBody>
      </p:sp>
      <p:pic>
        <p:nvPicPr>
          <p:cNvPr id="4" name="Rezervirano mjesto sadržaja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38233" y="2838734"/>
            <a:ext cx="7533564" cy="2756847"/>
          </a:xfrm>
        </p:spPr>
      </p:pic>
    </p:spTree>
    <p:extLst>
      <p:ext uri="{BB962C8B-B14F-4D97-AF65-F5344CB8AC3E}">
        <p14:creationId xmlns:p14="http://schemas.microsoft.com/office/powerpoint/2010/main" val="191941780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sp>
        <p:nvSpPr>
          <p:cNvPr id="3" name="Rezervirano mjesto sadržaja 2"/>
          <p:cNvSpPr>
            <a:spLocks noGrp="1"/>
          </p:cNvSpPr>
          <p:nvPr>
            <p:ph idx="1"/>
          </p:nvPr>
        </p:nvSpPr>
        <p:spPr/>
        <p:txBody>
          <a:bodyPr>
            <a:normAutofit/>
          </a:bodyPr>
          <a:lstStyle/>
          <a:p>
            <a:r>
              <a:rPr lang="hr-HR" sz="6600" dirty="0" smtClean="0"/>
              <a:t>PAZITE ŠTO RADITE!</a:t>
            </a:r>
            <a:endParaRPr lang="hr-HR" sz="6600" dirty="0"/>
          </a:p>
        </p:txBody>
      </p:sp>
    </p:spTree>
    <p:extLst>
      <p:ext uri="{BB962C8B-B14F-4D97-AF65-F5344CB8AC3E}">
        <p14:creationId xmlns:p14="http://schemas.microsoft.com/office/powerpoint/2010/main" val="2052323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ba za sastanke za ion">
  <a:themeElements>
    <a:clrScheme name="Soba za sastanke za 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Soba za sastanke za 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ba za sastanke za 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27</TotalTime>
  <Words>157</Words>
  <Application>Microsoft Office PowerPoint</Application>
  <PresentationFormat>Široki zaslon</PresentationFormat>
  <Paragraphs>11</Paragraphs>
  <Slides>10</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10</vt:i4>
      </vt:variant>
    </vt:vector>
  </HeadingPairs>
  <TitlesOfParts>
    <vt:vector size="14" baseType="lpstr">
      <vt:lpstr>Arial</vt:lpstr>
      <vt:lpstr>Century Gothic</vt:lpstr>
      <vt:lpstr>Wingdings 3</vt:lpstr>
      <vt:lpstr>Soba za sastanke za ion</vt:lpstr>
      <vt:lpstr>SIGURNOST NA INTERNETU</vt:lpstr>
      <vt:lpstr>PowerPointova prezentacija</vt:lpstr>
      <vt:lpstr>PowerPointova prezentacija</vt:lpstr>
      <vt:lpstr>Što je sigurnost?</vt:lpstr>
      <vt:lpstr>PAZITE!</vt:lpstr>
      <vt:lpstr>KOJE SU STRANICE SIGURNE?!????!!!!!</vt:lpstr>
      <vt:lpstr>PowerPointova prezentacija</vt:lpstr>
      <vt:lpstr>PowerPointova prezentacija</vt:lpstr>
      <vt:lpstr>PowerPointova prezentacija</vt:lpstr>
      <vt:lpstr> THE END!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SIGURNOST NA INTERNETU</dc:title>
  <dc:creator>Učenik</dc:creator>
  <cp:lastModifiedBy>Učenik</cp:lastModifiedBy>
  <cp:revision>5</cp:revision>
  <dcterms:created xsi:type="dcterms:W3CDTF">2015-02-06T15:01:16Z</dcterms:created>
  <dcterms:modified xsi:type="dcterms:W3CDTF">2015-02-06T15:28:26Z</dcterms:modified>
</cp:coreProperties>
</file>