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94434" autoAdjust="0"/>
  </p:normalViewPr>
  <p:slideViewPr>
    <p:cSldViewPr snapToGrid="0">
      <p:cViewPr varScale="1">
        <p:scale>
          <a:sx n="68" d="100"/>
          <a:sy n="68" d="100"/>
        </p:scale>
        <p:origin x="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2/6/2015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2/6/2015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2/6/2015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2/6/2015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2/6/2015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2/6/2015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2/6/2015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2/6/2015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2/6/2015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://www.promodo.com/blog/amazing-google-facts-you-most-probably-didnt-know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hr-HR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           SIGURNOST NA INTERNETU </a:t>
            </a:r>
            <a:endParaRPr lang="hr-HR" b="1" dirty="0">
              <a:latin typeface="Algerian" panose="04020705040A02060702" pitchFamily="82" charset="0"/>
              <a:cs typeface="Aharoni" panose="02010803020104030203" pitchFamily="2" charset="-79"/>
            </a:endParaRP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355" y="2990385"/>
            <a:ext cx="4098401" cy="2566353"/>
          </a:xfrm>
        </p:spPr>
      </p:pic>
    </p:spTree>
    <p:extLst>
      <p:ext uri="{BB962C8B-B14F-4D97-AF65-F5344CB8AC3E}">
        <p14:creationId xmlns:p14="http://schemas.microsoft.com/office/powerpoint/2010/main" val="255599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SIGURNOST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Kada smo ma internetu moramo biti oprezni.</a:t>
            </a:r>
          </a:p>
          <a:p>
            <a:pPr marL="0" indent="0">
              <a:buNone/>
            </a:pPr>
            <a:r>
              <a:rPr lang="hr-HR" dirty="0" smtClean="0"/>
              <a:t>Jer se pojavljuju zlo namjerne stranice i ljudi </a:t>
            </a:r>
          </a:p>
          <a:p>
            <a:pPr marL="0" indent="0">
              <a:buNone/>
            </a:pPr>
            <a:r>
              <a:rPr lang="hr-HR" dirty="0" smtClean="0"/>
              <a:t>Kada smo na internetu ili </a:t>
            </a:r>
            <a:r>
              <a:rPr lang="hr-HR" dirty="0" err="1" smtClean="0"/>
              <a:t>facebook</a:t>
            </a:r>
            <a:r>
              <a:rPr lang="hr-HR" dirty="0" smtClean="0"/>
              <a:t> moramo se odjaviti jer mogu vam ući u vaše poruke i osobne stvari.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188" y="4075413"/>
            <a:ext cx="3390314" cy="2170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79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ZLONAMJERNI PROGRAMI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2829" y="2617567"/>
            <a:ext cx="8825659" cy="3416300"/>
          </a:xfrm>
        </p:spPr>
        <p:txBody>
          <a:bodyPr/>
          <a:lstStyle/>
          <a:p>
            <a:r>
              <a:rPr lang="hr-HR" b="1" dirty="0">
                <a:solidFill>
                  <a:srgbClr val="565555"/>
                </a:solidFill>
                <a:latin typeface="verdana,sans-serif"/>
              </a:rPr>
              <a:t>Crv je program koji se umnožava preko mreže.</a:t>
            </a:r>
            <a:endParaRPr lang="hr-HR" dirty="0">
              <a:solidFill>
                <a:srgbClr val="565555"/>
              </a:solidFill>
              <a:latin typeface="Lucida Grande"/>
            </a:endParaRPr>
          </a:p>
          <a:p>
            <a:r>
              <a:rPr lang="hr-HR" b="1" dirty="0">
                <a:solidFill>
                  <a:srgbClr val="565555"/>
                </a:solidFill>
                <a:latin typeface="verdana,sans-serif"/>
              </a:rPr>
              <a:t>Razlikuje se od virusa u tome što crv može raditi samostalno dok virus treba program domaćin da bi radio.</a:t>
            </a:r>
            <a:endParaRPr lang="hr-HR" dirty="0">
              <a:solidFill>
                <a:srgbClr val="565555"/>
              </a:solidFill>
              <a:latin typeface="Lucida Grande"/>
            </a:endParaRPr>
          </a:p>
        </p:txBody>
      </p:sp>
      <p:sp>
        <p:nvSpPr>
          <p:cNvPr id="4" name="Rezervirano mjesto sadržaja 2"/>
          <p:cNvSpPr txBox="1">
            <a:spLocks/>
          </p:cNvSpPr>
          <p:nvPr/>
        </p:nvSpPr>
        <p:spPr>
          <a:xfrm>
            <a:off x="1307354" y="2755900"/>
            <a:ext cx="8825659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hr-HR" dirty="0"/>
          </a:p>
        </p:txBody>
      </p:sp>
      <p:sp>
        <p:nvSpPr>
          <p:cNvPr id="5" name="Rezervirano mjesto sadržaja 2"/>
          <p:cNvSpPr txBox="1">
            <a:spLocks/>
          </p:cNvSpPr>
          <p:nvPr/>
        </p:nvSpPr>
        <p:spPr>
          <a:xfrm>
            <a:off x="1122830" y="2617567"/>
            <a:ext cx="8825659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b="1" dirty="0" smtClean="0">
                <a:solidFill>
                  <a:srgbClr val="565555"/>
                </a:solidFill>
                <a:latin typeface="verdana,sans-serif"/>
              </a:rPr>
              <a:t>Crv je program koji se umnožava preko mreže.</a:t>
            </a:r>
            <a:endParaRPr lang="hr-HR" dirty="0" smtClean="0">
              <a:solidFill>
                <a:srgbClr val="565555"/>
              </a:solidFill>
              <a:latin typeface="Lucida Grande"/>
            </a:endParaRPr>
          </a:p>
          <a:p>
            <a:r>
              <a:rPr lang="hr-HR" b="1" dirty="0" smtClean="0">
                <a:solidFill>
                  <a:srgbClr val="565555"/>
                </a:solidFill>
                <a:latin typeface="verdana,sans-serif"/>
              </a:rPr>
              <a:t>Razlikuje se od virusa u tome što crv može raditi samostalno dok virus treba program domaćin da bi r</a:t>
            </a:r>
          </a:p>
          <a:p>
            <a:r>
              <a:rPr lang="hr-HR" b="1" dirty="0" smtClean="0">
                <a:solidFill>
                  <a:srgbClr val="565555"/>
                </a:solidFill>
                <a:latin typeface="verdana,sans-serif"/>
              </a:rPr>
              <a:t>Trojanski konj</a:t>
            </a:r>
          </a:p>
          <a:p>
            <a:r>
              <a:rPr lang="hr-HR" dirty="0" smtClean="0">
                <a:solidFill>
                  <a:srgbClr val="565555"/>
                </a:solidFill>
                <a:latin typeface="Lucida Grande"/>
              </a:rPr>
              <a:t>Računalni virus</a:t>
            </a:r>
          </a:p>
          <a:p>
            <a:r>
              <a:rPr lang="hr-HR" dirty="0" smtClean="0">
                <a:solidFill>
                  <a:srgbClr val="565555"/>
                </a:solidFill>
                <a:latin typeface="Lucida Grande"/>
              </a:rPr>
              <a:t>…</a:t>
            </a:r>
          </a:p>
          <a:p>
            <a:endParaRPr lang="hr-HR" dirty="0" smtClean="0">
              <a:solidFill>
                <a:srgbClr val="565555"/>
              </a:solidFill>
              <a:latin typeface="Lucida Grande"/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736070"/>
            <a:ext cx="1505243" cy="2143125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1466" y="4045632"/>
            <a:ext cx="2667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61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GOOGLE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rgbClr val="414243"/>
                </a:solidFill>
                <a:latin typeface="DroidSerifBold"/>
              </a:rPr>
              <a:t>Google</a:t>
            </a:r>
            <a:r>
              <a:rPr lang="hr-HR" dirty="0">
                <a:solidFill>
                  <a:srgbClr val="414243"/>
                </a:solidFill>
                <a:latin typeface="DroidSerifRegular"/>
              </a:rPr>
              <a:t> je sasvim sigurno jedna od najutjecajnijih kompanija na svijetu, a njegovi servisi su nešto bez čega je teško zamisliti moderan život. Portal </a:t>
            </a:r>
            <a:r>
              <a:rPr lang="hr-HR" b="1" u="sng" dirty="0" err="1">
                <a:solidFill>
                  <a:srgbClr val="1A5997"/>
                </a:solidFill>
                <a:latin typeface="DroidSerifRegular"/>
                <a:hlinkClick r:id="rId2"/>
              </a:rPr>
              <a:t>Promodo</a:t>
            </a:r>
            <a:r>
              <a:rPr lang="hr-HR" dirty="0">
                <a:solidFill>
                  <a:srgbClr val="414243"/>
                </a:solidFill>
                <a:latin typeface="DroidSerifRegular"/>
              </a:rPr>
              <a:t> donosi niz informacija o Googleu koje možda niste znali, uz prateću </a:t>
            </a:r>
            <a:r>
              <a:rPr lang="hr-HR" dirty="0" err="1">
                <a:solidFill>
                  <a:srgbClr val="414243"/>
                </a:solidFill>
                <a:latin typeface="DroidSerifRegular"/>
              </a:rPr>
              <a:t>infografiku</a:t>
            </a:r>
            <a:r>
              <a:rPr lang="hr-HR" dirty="0" smtClean="0">
                <a:solidFill>
                  <a:srgbClr val="414243"/>
                </a:solidFill>
                <a:latin typeface="DroidSerifRegular"/>
              </a:rPr>
              <a:t>.</a:t>
            </a:r>
          </a:p>
          <a:p>
            <a:r>
              <a:rPr lang="hr-HR" dirty="0" smtClean="0">
                <a:solidFill>
                  <a:srgbClr val="414243"/>
                </a:solidFill>
                <a:latin typeface="DroidSerifRegular"/>
              </a:rPr>
              <a:t>Svakodnevno koristimo Internet to nam je zabavno ali na internetu ima zlo namjernih programa ,donosi krive rezultate 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889" y="4710918"/>
            <a:ext cx="2207162" cy="160020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065" y="4710918"/>
            <a:ext cx="1878842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21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PONAŠANJE NA INTERNETU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>
                <a:solidFill>
                  <a:srgbClr val="3F3F3F"/>
                </a:solidFill>
                <a:latin typeface="Open Sans"/>
              </a:rPr>
              <a:t>Korištenje Internetom u sebi nosi mnoge prednosti kao što je učenje te veća dostupnost informacijama i komunikacijskim kanalima. Međutim, kao što smo već napomenuli, Internet nosi mnoge rizike i opasnosti, posebice za djecu i mlade koji ih uvijek nisu svjesni. Internet kao svjetska komunikacijska mreža je zapravo jedna vrsta ‘živog bića’ i ima identična pravila ponašanja kao i u ne-</a:t>
            </a:r>
            <a:r>
              <a:rPr lang="hr-HR" b="1" dirty="0" err="1">
                <a:solidFill>
                  <a:srgbClr val="3F3F3F"/>
                </a:solidFill>
                <a:latin typeface="Open Sans"/>
              </a:rPr>
              <a:t>cyber</a:t>
            </a:r>
            <a:r>
              <a:rPr lang="hr-HR" b="1" dirty="0">
                <a:solidFill>
                  <a:srgbClr val="3F3F3F"/>
                </a:solidFill>
                <a:latin typeface="Open Sans"/>
              </a:rPr>
              <a:t> prostoru, to jest, u stvarnom životu izvan skrivenih </a:t>
            </a:r>
            <a:r>
              <a:rPr lang="hr-HR" b="1" dirty="0" err="1">
                <a:solidFill>
                  <a:srgbClr val="3F3F3F"/>
                </a:solidFill>
                <a:latin typeface="Open Sans"/>
              </a:rPr>
              <a:t>avatara</a:t>
            </a:r>
            <a:r>
              <a:rPr lang="hr-HR" b="1" dirty="0">
                <a:solidFill>
                  <a:srgbClr val="3F3F3F"/>
                </a:solidFill>
                <a:latin typeface="Open Sans"/>
              </a:rPr>
              <a:t> i mreže. Stoga, vrlo je bitno naučiti kako se sigurno i odgovorno ponašati na Internetu.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9173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 internetu se treba lijepo ponašati .</a:t>
            </a:r>
          </a:p>
          <a:p>
            <a:r>
              <a:rPr lang="hr-HR" dirty="0" smtClean="0"/>
              <a:t>Na internetu postoje ljudi koji šalju anonimno poruke i pozive 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062" y="3673792"/>
            <a:ext cx="2686050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4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SLIKE 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403" y="2562493"/>
            <a:ext cx="2486025" cy="1838325"/>
          </a:xfr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579" y="2562493"/>
            <a:ext cx="2433844" cy="1898576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946" y="2478318"/>
            <a:ext cx="2209800" cy="2066925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277" y="5050577"/>
            <a:ext cx="1559389" cy="1525041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0356" y="4951828"/>
            <a:ext cx="2115139" cy="131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06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IZRADILA ELLA BRKIĆ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674" y="2236763"/>
            <a:ext cx="3798045" cy="3854548"/>
          </a:xfrm>
        </p:spPr>
      </p:pic>
    </p:spTree>
    <p:extLst>
      <p:ext uri="{BB962C8B-B14F-4D97-AF65-F5344CB8AC3E}">
        <p14:creationId xmlns:p14="http://schemas.microsoft.com/office/powerpoint/2010/main" val="265864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ba za sastanke za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50</TotalTime>
  <Words>229</Words>
  <Application>Microsoft Office PowerPoint</Application>
  <PresentationFormat>Široki zaslon</PresentationFormat>
  <Paragraphs>22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10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9" baseType="lpstr">
      <vt:lpstr>Aharoni</vt:lpstr>
      <vt:lpstr>Algerian</vt:lpstr>
      <vt:lpstr>Arial</vt:lpstr>
      <vt:lpstr>Century Gothic</vt:lpstr>
      <vt:lpstr>DroidSerifBold</vt:lpstr>
      <vt:lpstr>DroidSerifRegular</vt:lpstr>
      <vt:lpstr>Lucida Grande</vt:lpstr>
      <vt:lpstr>Open Sans</vt:lpstr>
      <vt:lpstr>verdana,sans-serif</vt:lpstr>
      <vt:lpstr>Wingdings 3</vt:lpstr>
      <vt:lpstr>Soba za sastanke za ion</vt:lpstr>
      <vt:lpstr>             SIGURNOST NA INTERNETU </vt:lpstr>
      <vt:lpstr>          SIGURNOST </vt:lpstr>
      <vt:lpstr>ZLONAMJERNI PROGRAMI </vt:lpstr>
      <vt:lpstr>GOOGLE </vt:lpstr>
      <vt:lpstr>PONAŠANJE NA INTERNETU </vt:lpstr>
      <vt:lpstr>PowerPointova prezentacija</vt:lpstr>
      <vt:lpstr>SLIKE </vt:lpstr>
      <vt:lpstr>IZRADILA ELLA BRKIĆ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SIGURNOST NA INTERNETU</dc:title>
  <dc:creator>Učenik</dc:creator>
  <cp:lastModifiedBy>Učenik</cp:lastModifiedBy>
  <cp:revision>6</cp:revision>
  <dcterms:created xsi:type="dcterms:W3CDTF">2015-02-06T15:04:01Z</dcterms:created>
  <dcterms:modified xsi:type="dcterms:W3CDTF">2015-02-06T15:54:31Z</dcterms:modified>
</cp:coreProperties>
</file>