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6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12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66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4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3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2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5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931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2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81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8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17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5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0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29D7B0-2079-4B7A-879D-1C6A8CEA451B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A889DF-8FF6-4BD1-BBF9-0E8F95928B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SIGURNONOST 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5802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BONTONI NA INTERNETU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2" y="2102737"/>
            <a:ext cx="7225047" cy="39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smijemo nepoznatima davati osobne podatke jer nam mogu nanijeti viruse </a:t>
            </a:r>
          </a:p>
          <a:p>
            <a:r>
              <a:rPr lang="hr-HR" dirty="0" smtClean="0"/>
              <a:t>Ne smijemo davati osobne dokumente preko interneta nepoznatima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301" y="39554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895" y="982132"/>
            <a:ext cx="6491421" cy="49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3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smijemo ići na neke nepoznate stranice jer možda imaju virus</a:t>
            </a:r>
          </a:p>
          <a:p>
            <a:r>
              <a:rPr lang="hr-HR" dirty="0" smtClean="0"/>
              <a:t>Ako imamo virus moramo instalirati </a:t>
            </a:r>
            <a:r>
              <a:rPr lang="hr-HR" dirty="0" err="1" smtClean="0"/>
              <a:t>antivirus</a:t>
            </a: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33" y="3488296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Anitivirusi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577" y="2966278"/>
            <a:ext cx="2362200" cy="1933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823" y="2966278"/>
            <a:ext cx="1924050" cy="23717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299" y="3452053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3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252525"/>
                </a:solidFill>
                <a:latin typeface="Arial" panose="020B0604020202020204" pitchFamily="34" charset="0"/>
              </a:rPr>
              <a:t>Računalni virus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 je </a:t>
            </a:r>
            <a:r>
              <a:rPr lang="hr-HR" dirty="0" smtClean="0">
                <a:solidFill>
                  <a:schemeClr val="tx1"/>
                </a:solidFill>
                <a:latin typeface="Arial" panose="020B0604020202020204" pitchFamily="34" charset="0"/>
              </a:rPr>
              <a:t>računalni program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 koji može "zaraziti" druge programe tako da u njih unese kopiju samog sebe </a:t>
            </a:r>
            <a:endParaRPr lang="hr-HR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Virus se može proširiti računalnim sustavom ili mrežom koristeći se ovlastima korisnika koji su zaraženi. Svaki program koji je zaražen postaje virus i tako zaraza </a:t>
            </a:r>
            <a:r>
              <a:rPr lang="hr-HR" dirty="0" smtClean="0">
                <a:solidFill>
                  <a:srgbClr val="252525"/>
                </a:solidFill>
                <a:latin typeface="Arial" panose="020B0604020202020204" pitchFamily="34" charset="0"/>
              </a:rPr>
              <a:t>raste.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548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70" y="982132"/>
            <a:ext cx="4585301" cy="4663018"/>
          </a:xfrm>
        </p:spPr>
      </p:pic>
    </p:spTree>
    <p:extLst>
      <p:ext uri="{BB962C8B-B14F-4D97-AF65-F5344CB8AC3E}">
        <p14:creationId xmlns:p14="http://schemas.microsoft.com/office/powerpoint/2010/main" val="4091569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IZRADILE:</a:t>
            </a:r>
          </a:p>
          <a:p>
            <a:r>
              <a:rPr lang="hr-H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hr-H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LUCIJA BANDALO</a:t>
            </a:r>
          </a:p>
          <a:p>
            <a:pPr marL="0" indent="0">
              <a:buNone/>
            </a:pPr>
            <a:r>
              <a:rPr lang="hr-H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hr-H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PETRA TOMLJANOVIĆ </a:t>
            </a:r>
          </a:p>
          <a:p>
            <a:pPr marL="0" indent="0">
              <a:buNone/>
            </a:pPr>
            <a:r>
              <a:rPr lang="hr-H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hr-H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6.b                              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32385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56</Words>
  <Application>Microsoft Office PowerPoint</Application>
  <PresentationFormat>Široki zaslon</PresentationFormat>
  <Paragraphs>14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Organski</vt:lpstr>
      <vt:lpstr>SIGURNONOST  NA INTERNETU</vt:lpstr>
      <vt:lpstr>BONTONI NA INTERNETU</vt:lpstr>
      <vt:lpstr>PowerPointova prezentacija</vt:lpstr>
      <vt:lpstr>PowerPointova prezentacija</vt:lpstr>
      <vt:lpstr>Virusi</vt:lpstr>
      <vt:lpstr>Anitivirusi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SIGURNONOST  NA INTERNETU</dc:title>
  <dc:creator>Učenik</dc:creator>
  <cp:lastModifiedBy>Učenik</cp:lastModifiedBy>
  <cp:revision>4</cp:revision>
  <dcterms:created xsi:type="dcterms:W3CDTF">2015-02-06T16:27:53Z</dcterms:created>
  <dcterms:modified xsi:type="dcterms:W3CDTF">2015-02-06T17:04:05Z</dcterms:modified>
</cp:coreProperties>
</file>