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8DD5E0-A4D9-40C9-A046-F4B9E200CC7E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2FDF7BF-CD41-4E0E-9AAA-D08E3B2137FE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32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5E0-A4D9-40C9-A046-F4B9E200CC7E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F7BF-CD41-4E0E-9AAA-D08E3B2137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428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5E0-A4D9-40C9-A046-F4B9E200CC7E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F7BF-CD41-4E0E-9AAA-D08E3B2137FE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486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5E0-A4D9-40C9-A046-F4B9E200CC7E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F7BF-CD41-4E0E-9AAA-D08E3B2137FE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807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5E0-A4D9-40C9-A046-F4B9E200CC7E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F7BF-CD41-4E0E-9AAA-D08E3B2137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6425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5E0-A4D9-40C9-A046-F4B9E200CC7E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F7BF-CD41-4E0E-9AAA-D08E3B2137FE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604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5E0-A4D9-40C9-A046-F4B9E200CC7E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F7BF-CD41-4E0E-9AAA-D08E3B2137FE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211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5E0-A4D9-40C9-A046-F4B9E200CC7E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F7BF-CD41-4E0E-9AAA-D08E3B2137FE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502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5E0-A4D9-40C9-A046-F4B9E200CC7E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F7BF-CD41-4E0E-9AAA-D08E3B2137FE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84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5E0-A4D9-40C9-A046-F4B9E200CC7E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F7BF-CD41-4E0E-9AAA-D08E3B2137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495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5E0-A4D9-40C9-A046-F4B9E200CC7E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F7BF-CD41-4E0E-9AAA-D08E3B2137FE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03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5E0-A4D9-40C9-A046-F4B9E200CC7E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F7BF-CD41-4E0E-9AAA-D08E3B2137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38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5E0-A4D9-40C9-A046-F4B9E200CC7E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F7BF-CD41-4E0E-9AAA-D08E3B2137FE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40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5E0-A4D9-40C9-A046-F4B9E200CC7E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F7BF-CD41-4E0E-9AAA-D08E3B2137FE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85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5E0-A4D9-40C9-A046-F4B9E200CC7E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F7BF-CD41-4E0E-9AAA-D08E3B2137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18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5E0-A4D9-40C9-A046-F4B9E200CC7E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F7BF-CD41-4E0E-9AAA-D08E3B2137FE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85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5E0-A4D9-40C9-A046-F4B9E200CC7E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F7BF-CD41-4E0E-9AAA-D08E3B2137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81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8DD5E0-A4D9-40C9-A046-F4B9E200CC7E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FDF7BF-CD41-4E0E-9AAA-D08E3B2137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875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Sigurnost Interneta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Izradila:Marijana</a:t>
            </a:r>
            <a:r>
              <a:rPr lang="hr-HR" dirty="0" smtClean="0"/>
              <a:t> </a:t>
            </a:r>
            <a:r>
              <a:rPr lang="hr-HR" dirty="0" err="1" smtClean="0"/>
              <a:t>Kranic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708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odaci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62265" y="2285999"/>
            <a:ext cx="10222831" cy="369948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-HR" sz="4400" dirty="0"/>
              <a:t>Internet iz dana u dan sve više jača, ima sve veću i jaču ulogu u svijetu, i neki podaci vezani uz internet</a:t>
            </a:r>
          </a:p>
          <a:p>
            <a:pPr marL="0" indent="0">
              <a:buNone/>
            </a:pPr>
            <a:r>
              <a:rPr lang="hr-HR" sz="4400" dirty="0"/>
              <a:t>su fascinantni.</a:t>
            </a:r>
          </a:p>
          <a:p>
            <a:pPr marL="0" indent="0">
              <a:buNone/>
            </a:pPr>
            <a:r>
              <a:rPr lang="hr-HR" sz="4400" dirty="0"/>
              <a:t>Primjerice, znate li da je krajem prošle godine bilo ubilježeno preko 555 milijuna internet</a:t>
            </a:r>
          </a:p>
          <a:p>
            <a:pPr marL="0" indent="0">
              <a:buNone/>
            </a:pPr>
            <a:r>
              <a:rPr lang="hr-HR" sz="4400" dirty="0"/>
              <a:t>stranica? Ili još fascinantnije, znate li da u svijetu postoji 1.346 milijardi e-mail adresa?</a:t>
            </a:r>
          </a:p>
          <a:p>
            <a:pPr marL="0" indent="0">
              <a:buNone/>
            </a:pPr>
            <a:endParaRPr lang="hr-HR" sz="4400" dirty="0"/>
          </a:p>
          <a:p>
            <a:pPr marL="0" indent="0">
              <a:buNone/>
            </a:pPr>
            <a:r>
              <a:rPr lang="hr-HR" sz="4400" dirty="0"/>
              <a:t>Broj ljudi koji se koriste internetom u prošloj godini iznosio je 2,1 </a:t>
            </a:r>
          </a:p>
        </p:txBody>
      </p:sp>
    </p:spTree>
    <p:extLst>
      <p:ext uri="{BB962C8B-B14F-4D97-AF65-F5344CB8AC3E}">
        <p14:creationId xmlns:p14="http://schemas.microsoft.com/office/powerpoint/2010/main" val="33295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Opasnost Interneta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Pri korištenju interneta su, uz sve njegove dobre i korisne strane , prisutne i neke opasnosti. Najčešće teškoće i opasnosti s kojima se mladi susreću su preplavljenost sadržajima i izloženost nasilju.</a:t>
            </a:r>
          </a:p>
          <a:p>
            <a:pPr marL="0" indent="0">
              <a:buNone/>
            </a:pPr>
            <a:r>
              <a:rPr lang="hr-HR" dirty="0"/>
              <a:t>Preplavljenost velikim količinama različitih informacija, teškoća da se iz njih izdvoji ono što ti je potrebno, teškoće procjenjivanja istinitosti i važnosti pojedinih sadržaja i podataka, korištenje interneta kao zamjene za druženja u stvarnom svijetu, nekritičko preuzimanje tuđih stavova i mišljenja (povodljivost), provođenje velike količine vremena na internetu… sve su to načini 'izgubljenosti na internetu'.</a:t>
            </a:r>
          </a:p>
        </p:txBody>
      </p:sp>
    </p:spTree>
    <p:extLst>
      <p:ext uri="{BB962C8B-B14F-4D97-AF65-F5344CB8AC3E}">
        <p14:creationId xmlns:p14="http://schemas.microsoft.com/office/powerpoint/2010/main" val="269568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Pazite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Nemojte ulaziti u </a:t>
            </a:r>
            <a:r>
              <a:rPr lang="hr-HR" dirty="0"/>
              <a:t>č</a:t>
            </a:r>
            <a:r>
              <a:rPr lang="hr-HR" dirty="0" smtClean="0"/>
              <a:t>udne stranice na internetu.</a:t>
            </a:r>
          </a:p>
          <a:p>
            <a:r>
              <a:rPr lang="hr-HR" dirty="0" smtClean="0"/>
              <a:t>Osigurajte se od opasnih virusa.</a:t>
            </a:r>
          </a:p>
          <a:p>
            <a:r>
              <a:rPr lang="hr-HR" dirty="0" smtClean="0"/>
              <a:t>Nemojte najbolje imati </a:t>
            </a:r>
            <a:r>
              <a:rPr lang="hr-HR" dirty="0" err="1" smtClean="0"/>
              <a:t>facebook</a:t>
            </a:r>
            <a:r>
              <a:rPr lang="hr-HR" dirty="0" smtClean="0"/>
              <a:t> i druge društvene mreže.</a:t>
            </a:r>
          </a:p>
          <a:p>
            <a:r>
              <a:rPr lang="hr-HR" dirty="0" smtClean="0"/>
              <a:t>Nemojte dugo biti na internetu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65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203</Words>
  <Application>Microsoft Office PowerPoint</Application>
  <PresentationFormat>Široki zaslon</PresentationFormat>
  <Paragraphs>17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Organski</vt:lpstr>
      <vt:lpstr>Sigurnost Interneta</vt:lpstr>
      <vt:lpstr>Podaci</vt:lpstr>
      <vt:lpstr>Opasnost Interneta</vt:lpstr>
      <vt:lpstr>Pazite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Učenik</dc:creator>
  <cp:lastModifiedBy>Učenik</cp:lastModifiedBy>
  <cp:revision>6</cp:revision>
  <dcterms:created xsi:type="dcterms:W3CDTF">2015-01-22T16:09:44Z</dcterms:created>
  <dcterms:modified xsi:type="dcterms:W3CDTF">2015-02-06T15:50:56Z</dcterms:modified>
</cp:coreProperties>
</file>