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3729923-3527-4A46-8F06-DB185F042841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18A181D-CB07-4303-828F-7DEEC8CB4A25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714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9923-3527-4A46-8F06-DB185F042841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181D-CB07-4303-828F-7DEEC8CB4A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013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9923-3527-4A46-8F06-DB185F042841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181D-CB07-4303-828F-7DEEC8CB4A25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615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9923-3527-4A46-8F06-DB185F042841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181D-CB07-4303-828F-7DEEC8CB4A25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245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9923-3527-4A46-8F06-DB185F042841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181D-CB07-4303-828F-7DEEC8CB4A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748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9923-3527-4A46-8F06-DB185F042841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181D-CB07-4303-828F-7DEEC8CB4A25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602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9923-3527-4A46-8F06-DB185F042841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181D-CB07-4303-828F-7DEEC8CB4A25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670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9923-3527-4A46-8F06-DB185F042841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181D-CB07-4303-828F-7DEEC8CB4A25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914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9923-3527-4A46-8F06-DB185F042841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181D-CB07-4303-828F-7DEEC8CB4A25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39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9923-3527-4A46-8F06-DB185F042841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181D-CB07-4303-828F-7DEEC8CB4A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729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9923-3527-4A46-8F06-DB185F042841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181D-CB07-4303-828F-7DEEC8CB4A25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233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9923-3527-4A46-8F06-DB185F042841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181D-CB07-4303-828F-7DEEC8CB4A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391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9923-3527-4A46-8F06-DB185F042841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181D-CB07-4303-828F-7DEEC8CB4A25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25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9923-3527-4A46-8F06-DB185F042841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181D-CB07-4303-828F-7DEEC8CB4A25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29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9923-3527-4A46-8F06-DB185F042841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181D-CB07-4303-828F-7DEEC8CB4A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3401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9923-3527-4A46-8F06-DB185F042841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181D-CB07-4303-828F-7DEEC8CB4A25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28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9923-3527-4A46-8F06-DB185F042841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A181D-CB07-4303-828F-7DEEC8CB4A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207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729923-3527-4A46-8F06-DB185F042841}" type="datetimeFigureOut">
              <a:rPr lang="hr-HR" smtClean="0"/>
              <a:t>6.2.2015.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8A181D-CB07-4303-828F-7DEEC8CB4A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514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Sigurnost na internetu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Kako se ponašati na internetu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12264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SIGURNOST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Internet ima mnogo dobrih stvari, ali skoro jednako loših.</a:t>
            </a:r>
            <a:endParaRPr lang="hr-HR" dirty="0"/>
          </a:p>
          <a:p>
            <a:r>
              <a:rPr lang="hr-HR" dirty="0" smtClean="0"/>
              <a:t>To su virusi, crvi, trojanski konji, ali i maltretiranje, zlostavljanje i slično.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987" y="3754519"/>
            <a:ext cx="4191990" cy="2392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23634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VIRUSI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1" y="2556932"/>
            <a:ext cx="5426033" cy="3318936"/>
          </a:xfrm>
        </p:spPr>
        <p:txBody>
          <a:bodyPr/>
          <a:lstStyle/>
          <a:p>
            <a:r>
              <a:rPr lang="hr-HR" dirty="0" smtClean="0"/>
              <a:t>Virusi su programi koji se prenesu putem interneta</a:t>
            </a:r>
          </a:p>
          <a:p>
            <a:r>
              <a:rPr lang="hr-HR" dirty="0" smtClean="0"/>
              <a:t>Dupliciraju se, postaju veći i naposljetku unište računalo</a:t>
            </a:r>
          </a:p>
          <a:p>
            <a:r>
              <a:rPr lang="hr-HR" dirty="0" smtClean="0"/>
              <a:t>Pobjeđujemo ih pomoću </a:t>
            </a:r>
            <a:r>
              <a:rPr lang="hr-HR" dirty="0" err="1" smtClean="0"/>
              <a:t>antivirusa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557">
            <a:off x="7248354" y="2876829"/>
            <a:ext cx="2709435" cy="267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1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ANTIVIRUS???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Antivirus je program koji analizira računalo i pronalazi viruse</a:t>
            </a:r>
          </a:p>
          <a:p>
            <a:r>
              <a:rPr lang="hr-HR" dirty="0" smtClean="0"/>
              <a:t>Kada ih pronađe uništava ih!!!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07" y="3709116"/>
            <a:ext cx="8798131" cy="216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95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CHAT OPASNOSTI I CYBER NASILJE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Nije pametno komunicirati s nepoznatima</a:t>
            </a:r>
          </a:p>
          <a:p>
            <a:r>
              <a:rPr lang="hr-HR" dirty="0" smtClean="0"/>
              <a:t>Zato ne smijemo ni dijeliti lozinke</a:t>
            </a:r>
          </a:p>
          <a:p>
            <a:r>
              <a:rPr lang="hr-HR" dirty="0" smtClean="0"/>
              <a:t>Možemo biti maltretirani ili zlostavljani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425" y="2556932"/>
            <a:ext cx="3322617" cy="2274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811" y="4013421"/>
            <a:ext cx="2946503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2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POZORNOSTI!!!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IZRADILA: Lucija V.-J-6.b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631" y="2751982"/>
            <a:ext cx="3252973" cy="246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109</TotalTime>
  <Words>107</Words>
  <Application>Microsoft Office PowerPoint</Application>
  <PresentationFormat>Široki zaslon</PresentationFormat>
  <Paragraphs>18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Organski</vt:lpstr>
      <vt:lpstr>Sigurnost na internetu</vt:lpstr>
      <vt:lpstr>SIGURNOST</vt:lpstr>
      <vt:lpstr>VIRUSI</vt:lpstr>
      <vt:lpstr>ANTIVIRUS???</vt:lpstr>
      <vt:lpstr>CHAT OPASNOSTI I CYBER NASILJE</vt:lpstr>
      <vt:lpstr>HVALA NA POZORNOSTI!!!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SIGURNOST NA INTERNETU</dc:title>
  <dc:creator>Učenik</dc:creator>
  <cp:lastModifiedBy>Učenik</cp:lastModifiedBy>
  <cp:revision>11</cp:revision>
  <dcterms:created xsi:type="dcterms:W3CDTF">2015-02-06T15:01:16Z</dcterms:created>
  <dcterms:modified xsi:type="dcterms:W3CDTF">2015-02-06T17:06:01Z</dcterms:modified>
</cp:coreProperties>
</file>