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29FEC3-1917-F6D3-C5AC-4689B8F8D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E05D1E-63E7-D9AC-2740-8FFAB4609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7B3F8F-8157-F124-0393-0DDEBF08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1986C7-CE5A-6468-E485-6BC2FA78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208839-3A01-B567-2FEE-84420067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20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591983-0DA2-2E80-6F88-5886B30F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322A2DD-1A4C-D9A2-979F-0536B2D4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DB6314-6A9E-7289-6A00-4BA27440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C5B419-CD72-F440-1F5A-2B399C9B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1C9FFE-AF40-C449-0B4F-36A5EBE5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22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4160497-1EAC-8F68-3286-7287C34FE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C695866-73C5-ED52-ACE0-C26CC2719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935567-9E45-BFC5-6104-0EA82D468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FAF9F7-6DD1-E018-0C02-C539016C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337BCCD-F980-0F60-8152-3CBC1C00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4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61FA9F-B23A-BCF1-00FB-5C447CD1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E558D7-ACA9-5E70-0AAC-279E90979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43C08C-0311-BA7B-D39D-FD446715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5FBDA3-14F0-2BAA-446B-82B7603A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CFDDAA-F8A8-45CD-F0DF-A0E1A01D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05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B1DD17-A064-D142-D4DA-F601E8F0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8E710FC-AD21-CE73-830F-455C68D30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8EF30C4-0A21-6DC1-BC30-B6DB5341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0C75D0-E79B-A074-95B7-2CB9A547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8DD8DA-3F88-5BD6-8FD0-3B0EB9E8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49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CD20C5-16D8-FD40-41F0-65376BFF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2DA48C-150D-3D7F-0EC6-9D80F19AC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3106251-BA6F-E9EC-FB84-D5930774E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54617C4-F9E9-9749-7E09-4DB94E24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1FE58FE-28FA-E13E-87A6-92F38F84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71D61B-D3A8-44AA-C737-A93BBA32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95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7E9396-8C0B-6EED-6ED6-A97E8D45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1961B99-6F59-5CF3-E12A-8C0A61B8B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5F578A2-56F8-22CB-90AF-1CC502A77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599285D-6779-7BBE-9277-823CC856F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E95A6B9-9F73-2053-43FE-5048D6294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1325276-B0ED-E83B-5055-9271FE85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7BA1249-1176-777A-B6DB-10377EDD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0D15FDE-9BDF-8758-B7D0-FEE1EABB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68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71E179-5D63-74F4-128E-48AD5AB4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C241DA9-FAEA-D676-1A8C-F88E9404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58FCCCD-050A-99E5-296D-761B0834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58290E2-9755-75A5-FB64-545E08A8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4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B8989FC-31E5-95D4-5257-6C2D88D4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8850C89-5076-4559-92FE-80DDB955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AB05244-7A3E-5C73-3AAB-0C6BC201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46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A4D96F-CEF8-97B8-219A-9B1412E1A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1C04D0-884F-7BD6-AF7A-8B3C19390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8AAD30F-CD1B-D381-80A9-B548C5661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D72D2D4-8A01-A886-5B4B-1EC85585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90EB68A-E8F5-1B4A-2477-22E36A00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B67E0C5-E4E6-84EE-A3D8-8BA5252F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327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C4B3B4-E79C-6373-A259-73836054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B879EFE-E1C7-DA46-183E-5DDAFA56B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8E7929F-1842-C73F-8A9B-B80FDEDF6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B272E9-2DD4-94BF-DF4A-11FCAA65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8CA4CDA-9D7D-FE62-2C73-9C11B558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E859569-0971-48F7-1BFF-5A349150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44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2674C3A-35CC-1498-11A3-B5FF3D65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D127BED-9112-F715-EE45-811E3D65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FD7189-D04F-2231-5AD9-1636C31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B0002-1682-4B57-910C-C7386AF8D745}" type="datetimeFigureOut">
              <a:rPr lang="hr-HR" smtClean="0"/>
              <a:t>29.1.2024.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D1D686-79C1-22FD-1949-07362FECA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797BBB-DC02-3E2B-39AF-B9E02894D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F77C-E127-4FEE-8774-32DC1FC375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23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3D58E2-55FB-77ED-3709-13289C185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602CD1-F44B-2807-7CA9-639BFA826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190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E8BE7E-B14E-2616-1C77-A4666BF4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D0089A-976C-C562-6DAD-BFEC3CA045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Dvije sile jednakih orijentacija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=2,5 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hr-H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=7,5 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hr-H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djeluju na kuglicu usporedno s podlogom. Nacrtajte tijelo i sile koje djeluju na tijelo te računski i grafički odredite rezultantu. (Na crtežu uzmite da sili 1 N odgovara duljina vektora 1 cm). </a:t>
                </a:r>
                <a:endParaRPr lang="hr-HR" sz="4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0D0089A-976C-C562-6DAD-BFEC3CA045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74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64E795-9F41-7D09-A497-3FBAFC57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DED1EF-C9CD-E335-C93B-D2E767AC6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Koliko produljenje opruge konstante elastičnosti 320 N/m uzrokuje 32 N? 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23000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31A3B3-455C-F4DB-2BF8-264786AE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EF6BFC-56E0-E50A-6715-B47B33E6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Kolika je masa tijela koja visi na ovjesu dinamometra koji pokazuje 59 N?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783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D5EFA5-F136-3816-92BC-9AE7B901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097A64F-437C-F440-6281-BA89A27524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Kolika je težina učenika mase 49 kg na Veneri, ako je na Veneri omjer između težine tijela i mase </a:t>
                </a:r>
                <a14:m>
                  <m:oMath xmlns:m="http://schemas.openxmlformats.org/officeDocument/2006/math"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=8,8 </m:t>
                    </m:r>
                    <m:f>
                      <m:fPr>
                        <m:ctrlP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num>
                      <m:den>
                        <m:r>
                          <a:rPr lang="hr-H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hr-HR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097A64F-437C-F440-6281-BA89A27524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1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EE2C3A-222C-1D59-6933-C28941AA6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39AB0A-31CE-32AA-A536-66F51BC1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Kolikom vučnom silom konj vuče kola mase 758 kg koja se kreću jednoliko po podlozi, ako je faktor trenja između kotača kola i ceste 0,05?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585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47CEDA-2363-ABA4-33C8-0693DBDC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340C19-4604-E6CF-C137-0E841826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Kolika je masa sanduka koji guramo po podu silom 250 N ako je faktor trenja između sanduka i poda 0,8? 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605410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</Words>
  <Application>Microsoft Office PowerPoint</Application>
  <PresentationFormat>Široki zaslon</PresentationFormat>
  <Paragraphs>13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Tema sustava Office</vt:lpstr>
      <vt:lpstr>Ponavljanje</vt:lpstr>
      <vt:lpstr>1. </vt:lpstr>
      <vt:lpstr>2. </vt:lpstr>
      <vt:lpstr>3. </vt:lpstr>
      <vt:lpstr>4. </vt:lpstr>
      <vt:lpstr>5. </vt:lpstr>
      <vt:lpstr>6.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 3. ulazna kartica</dc:title>
  <dc:creator>Matea Bošnjaković</dc:creator>
  <cp:lastModifiedBy>Matea Posao</cp:lastModifiedBy>
  <cp:revision>4</cp:revision>
  <dcterms:created xsi:type="dcterms:W3CDTF">2024-01-22T09:38:24Z</dcterms:created>
  <dcterms:modified xsi:type="dcterms:W3CDTF">2024-01-29T07:41:22Z</dcterms:modified>
</cp:coreProperties>
</file>